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2969"/>
  </p:normalViewPr>
  <p:slideViewPr>
    <p:cSldViewPr snapToGrid="0">
      <p:cViewPr varScale="1">
        <p:scale>
          <a:sx n="58" d="100"/>
          <a:sy n="58" d="100"/>
        </p:scale>
        <p:origin x="9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9B270-7122-400E-AC40-AFB111B9339E}" type="datetimeFigureOut">
              <a:rPr lang="en-US" smtClean="0"/>
              <a:t>12/10/18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525D7-811F-459E-A72C-01A01061A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525D7-811F-459E-A72C-01A01061AE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Beats headphones</a:t>
            </a:r>
            <a:r>
              <a:rPr lang="en-US" baseline="0" dirty="0"/>
              <a:t>’ key communication strategy is over the internet. The firm uses Twitter and Facebook in advertising its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525D7-811F-459E-A72C-01A01061AE6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6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038350"/>
          </a:xfrm>
        </p:spPr>
        <p:txBody>
          <a:bodyPr/>
          <a:lstStyle/>
          <a:p>
            <a:r>
              <a:rPr lang="en-GB" dirty="0"/>
              <a:t>Beats Headphones: IMC Plan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829051"/>
            <a:ext cx="8825658" cy="2428874"/>
          </a:xfrm>
        </p:spPr>
        <p:txBody>
          <a:bodyPr>
            <a:normAutofit/>
          </a:bodyPr>
          <a:lstStyle/>
          <a:p>
            <a:r>
              <a:rPr lang="en-GB" cap="none"/>
              <a:t>THIS </a:t>
            </a:r>
            <a:r>
              <a:rPr lang="en-GB" cap="none" dirty="0"/>
              <a:t>PLAN IS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001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9876"/>
          </a:xfrm>
        </p:spPr>
        <p:txBody>
          <a:bodyPr/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62594"/>
            <a:ext cx="8946541" cy="5603966"/>
          </a:xfrm>
        </p:spPr>
        <p:txBody>
          <a:bodyPr>
            <a:noAutofit/>
          </a:bodyPr>
          <a:lstStyle/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IMC Strategy Recommendations……………………………………………………3</a:t>
            </a: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Strategy Recommendations……………...…………………….…4</a:t>
            </a: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Recommendations…………………………………………………………………...5</a:t>
            </a: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Strategy Recommendations………………………………………………6</a:t>
            </a: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Recommendations……………………………………………………………………7</a:t>
            </a:r>
          </a:p>
          <a:p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References……………………………………………………………………………8</a:t>
            </a:r>
          </a:p>
        </p:txBody>
      </p:sp>
    </p:spTree>
    <p:extLst>
      <p:ext uri="{BB962C8B-B14F-4D97-AF65-F5344CB8AC3E}">
        <p14:creationId xmlns:p14="http://schemas.microsoft.com/office/powerpoint/2010/main" val="74461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640889" cy="1861857"/>
          </a:xfrm>
        </p:spPr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IMC Strategy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543175"/>
            <a:ext cx="8946541" cy="3705224"/>
          </a:xfrm>
        </p:spPr>
        <p:txBody>
          <a:bodyPr>
            <a:normAutofit fontScale="55000" lnSpcReduction="20000"/>
          </a:bodyPr>
          <a:lstStyle/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Beats by Dr.Dre is the latest headphone type that is able to make a full-spectrum duplicate that producers and artists hear when in their profession in a recording studio. 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Finally, beats has released a new limited edition of the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headphones. 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design aims at promoting the new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varieties.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billboard that features Lady Gaga, a popular music artist in the world.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Facebook, Beats remain updated with the latest news.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unique products in </a:t>
            </a:r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style, and appearance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maintain a competitive sustainable advantage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the sales from the latest Beats headphones by the name Heartbeats by Lady Gaga, at the year ending 2018.</a:t>
            </a:r>
          </a:p>
          <a:p>
            <a:pPr marL="0" indent="0">
              <a:buNone/>
            </a:pPr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375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947582"/>
          </a:xfrm>
        </p:spPr>
        <p:txBody>
          <a:bodyPr/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Stratégies Recommandations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00300"/>
            <a:ext cx="8946541" cy="3848099"/>
          </a:xfrm>
        </p:spPr>
        <p:txBody>
          <a:bodyPr>
            <a:normAutofit fontScale="70000" lnSpcReduction="20000"/>
          </a:bodyPr>
          <a:lstStyle/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widely unique design that appeals to their target market, which is the Teens.</a:t>
            </a:r>
          </a:p>
          <a:p>
            <a:r>
              <a:rPr lang="en-GB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Dre beats provide the quality music/sound made by producers and intended for the listeners to hear.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is the main communication media.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tool for consumer engagement is Facebook &amp; Twitter.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product’s Facebook page is currently having more than 2 million followers whereby they voice and comment their concerns, ratings, and opinions. </a:t>
            </a:r>
          </a:p>
        </p:txBody>
      </p:sp>
    </p:spTree>
    <p:extLst>
      <p:ext uri="{BB962C8B-B14F-4D97-AF65-F5344CB8AC3E}">
        <p14:creationId xmlns:p14="http://schemas.microsoft.com/office/powerpoint/2010/main" val="304689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Strategy Recommendations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424393"/>
            <a:ext cx="8946541" cy="4195481"/>
          </a:xfrm>
        </p:spPr>
        <p:txBody>
          <a:bodyPr>
            <a:normAutofit fontScale="77500" lnSpcReduction="20000"/>
          </a:bodyPr>
          <a:lstStyle/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product is new to the market, the seller, the producer, and to the world. 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links the development of the new product with the business, marketing, and corporation objectives.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widely unique design that appeals to their target market, which is the Teens.</a:t>
            </a:r>
          </a:p>
          <a:p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heroic images of sports, music, and fashion for a Continuous publicity/promotion via music videos and other commercials like billboards.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02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76157"/>
          </a:xfrm>
        </p:spPr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Message Structure (Marketing Strategy)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28874"/>
            <a:ext cx="8946541" cy="381952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billboard that features Lady Gaga, a popular music artist in the world. She is best known for her character of crazy clothing. In the billboard, there will be Lady Gaga as well as the Beats headphones.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message will be that despite what you wear, the headphones always compliments your personality and style.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Facebook, Beats remain updated with the latest news. This sends the message that the company keeps up with the latest technology and responsive to change with the environment</a:t>
            </a:r>
          </a:p>
          <a:p>
            <a:pPr marL="0" indent="0">
              <a:buNone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87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176182"/>
          </a:xfrm>
        </p:spPr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</a:t>
            </a:r>
            <a:b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Format/executional framework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628900"/>
            <a:ext cx="8946541" cy="3619499"/>
          </a:xfrm>
        </p:spPr>
        <p:txBody>
          <a:bodyPr>
            <a:normAutofit fontScale="62500" lnSpcReduction="20000"/>
          </a:bodyPr>
          <a:lstStyle/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very simple! Take a picture mainly focusing on the Beats Headphones.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unique, creative, and interesting photo, the more chances to win.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winners will be chosen and will be awarded with a new limited edition of 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colored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headphones they choose. 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winning pictures will be posted in our official Facebook page and website. </a:t>
            </a:r>
          </a:p>
          <a:p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entry’s should be send to Beats by Dre.com by email.</a:t>
            </a:r>
          </a:p>
          <a:p>
            <a:pPr marL="0" indent="0">
              <a:buNone/>
            </a:pP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08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633382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(Media Channels)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3086100"/>
            <a:ext cx="8946541" cy="3162299"/>
          </a:xfrm>
        </p:spPr>
        <p:txBody>
          <a:bodyPr>
            <a:normAutofit/>
          </a:bodyPr>
          <a:lstStyle/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promotional strategy is a promotional mix consisting of sales promotion and advertisement.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 will be done through YouTube/commercials, p-o-p displays, and interactive kiosk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relations marketing will be done through the press releases, official website, Twitter, and Facebook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promotion will involve discounted products and p-o-p displays</a:t>
            </a:r>
          </a:p>
        </p:txBody>
      </p:sp>
    </p:spTree>
    <p:extLst>
      <p:ext uri="{BB962C8B-B14F-4D97-AF65-F5344CB8AC3E}">
        <p14:creationId xmlns:p14="http://schemas.microsoft.com/office/powerpoint/2010/main" val="2741864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976157"/>
          </a:xfrm>
        </p:spPr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Recommendations (The Message Source)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428874"/>
            <a:ext cx="8946541" cy="3819525"/>
          </a:xfrm>
        </p:spPr>
        <p:txBody>
          <a:bodyPr>
            <a:normAutofit fontScale="92500" lnSpcReduction="20000"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promotional mix will involve a celebrity woman by the name Lady Gaga who is an artist. 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addition of a new artist series headphones in the ear headphones and above the ear. 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Lady Gaga is a very popular artiste best known for her crazy clothing. </a:t>
            </a:r>
          </a:p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combined together, both fashion and music will reflect Lady Gaga’s commitment to be amazing while using beats by Dre headphones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988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 Recommendations (Feedback Metrics)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138643"/>
            <a:ext cx="8946541" cy="4195481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more videos will feature the new color line of the Beats By Dr. Dre, therefore increasing popularity an sales.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color line will be recognized by more people.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the new attention that is currently received with such a color line, in 2019, the company will be introducing their first wireless devices.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firm’s store that was only intended to remain temporary a pop up store, will continue beyond 2019 because of all the positive sales feedback/popularity.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another new store likely to be opened in New York, the upcoming wireless devices and the new color line, 2019 will so far perhaps mark the company’s best year.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2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Andrews, J. C., &amp; Shimp, T. A. (2017).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Advertising, promotion, and 			other aspects of integrated marketing communications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Nelson 		Education.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Zook, Z., &amp; Smith, P. R. (2016).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Communications: Offline 			and Online Integration, Engagement and Analytics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Kogan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Page Publishers.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Peacock, G. (2016).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 the impact of social networking sites 		on an organisations communication strategy. The case study of 		improper butter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(Doctoral dissertation, Dublin Business School).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Eronen, A. J. (2017).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9,653,056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			Patent and Trademark Office.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950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669</TotalTime>
  <Words>838</Words>
  <Application>Microsoft Macintosh PowerPoint</Application>
  <PresentationFormat>Widescreen</PresentationFormat>
  <Paragraphs>65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Ion</vt:lpstr>
      <vt:lpstr>Beats Headphones: IMC Plan Part 2</vt:lpstr>
      <vt:lpstr>Table of Contents</vt:lpstr>
      <vt:lpstr>IMC Strategy Recommendations</vt:lpstr>
      <vt:lpstr>Communications Stratégies Recommandations</vt:lpstr>
      <vt:lpstr>Marketing Communications Strategy Recommendations</vt:lpstr>
      <vt:lpstr>Message Structure (Marketing Strategy)</vt:lpstr>
      <vt:lpstr>Marketing Communications Format/executional framework</vt:lpstr>
      <vt:lpstr>Marketing Communications (Media Channels)</vt:lpstr>
      <vt:lpstr>Marketing Communications Recommendations (The Message Source)</vt:lpstr>
      <vt:lpstr>Marketing Communications Recommendations (Feedback Metrics)</vt:lpstr>
      <vt:lpstr>References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Beats Earphones</dc:title>
  <dc:creator>morris</dc:creator>
  <cp:lastModifiedBy>Grey Tedford</cp:lastModifiedBy>
  <cp:revision>65</cp:revision>
  <dcterms:created xsi:type="dcterms:W3CDTF">2018-11-11T15:54:14Z</dcterms:created>
  <dcterms:modified xsi:type="dcterms:W3CDTF">2018-12-11T04:44:00Z</dcterms:modified>
</cp:coreProperties>
</file>